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embeddedFontLst>
    <p:embeddedFont>
      <p:font typeface="Nunito SemiBold" pitchFamily="2" charset="-52"/>
      <p:regular r:id="rId8"/>
      <p:bold r:id="rId9"/>
      <p:italic r:id="rId10"/>
      <p:boldItalic r:id="rId11"/>
    </p:embeddedFont>
    <p:embeddedFont>
      <p:font typeface="Nunito" pitchFamily="2" charset="-52"/>
      <p:regular r:id="rId12"/>
      <p:bold r:id="rId13"/>
      <p:italic r:id="rId14"/>
      <p:boldItalic r:id="rId15"/>
    </p:embeddedFont>
    <p:embeddedFont>
      <p:font typeface="Nunito ExtraBold" pitchFamily="2" charset="-52"/>
      <p:bold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71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ab906e937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ab906e937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ab906e9374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ab906e9374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ab906e937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ab906e9374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ab906e9374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ab906e9374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bg-top0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533" y="-11537"/>
            <a:ext cx="9144000" cy="103822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622575" y="1766900"/>
            <a:ext cx="6849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sz="3200">
                <a:solidFill>
                  <a:srgbClr val="145A83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Име на доклада</a:t>
            </a:r>
            <a:endParaRPr sz="3200">
              <a:solidFill>
                <a:srgbClr val="145A83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22578" y="3369895"/>
            <a:ext cx="6642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sz="2000" b="1">
                <a:solidFill>
                  <a:srgbClr val="145A83"/>
                </a:solidFill>
                <a:latin typeface="Nunito"/>
                <a:ea typeface="Nunito"/>
                <a:cs typeface="Nunito"/>
                <a:sym typeface="Nunito"/>
              </a:rPr>
              <a:t>Имена на автора</a:t>
            </a:r>
            <a:endParaRPr sz="2000" b="1">
              <a:solidFill>
                <a:srgbClr val="145A8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622578" y="3810333"/>
            <a:ext cx="6642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sz="1300" b="1">
                <a:solidFill>
                  <a:srgbClr val="238993"/>
                </a:solidFill>
                <a:latin typeface="Nunito"/>
                <a:ea typeface="Nunito"/>
                <a:cs typeface="Nunito"/>
                <a:sym typeface="Nunito"/>
              </a:rPr>
              <a:t>Име на институция</a:t>
            </a:r>
            <a:endParaRPr sz="1300" b="1">
              <a:solidFill>
                <a:srgbClr val="23899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4415800" y="98532"/>
            <a:ext cx="451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" sz="1000" b="1" dirty="0">
                <a:solidFill>
                  <a:srgbClr val="145A83"/>
                </a:solidFill>
                <a:latin typeface="Nunito"/>
                <a:ea typeface="Nunito"/>
                <a:cs typeface="Nunito"/>
                <a:sym typeface="Nunito"/>
              </a:rPr>
              <a:t>Логопедия и екипност: когато специалистите говорят на един език</a:t>
            </a:r>
            <a:endParaRPr sz="1000" dirty="0">
              <a:solidFill>
                <a:srgbClr val="145A8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9" name="Google Shape;59;p13" title="LOGO-ALBENA.png"/>
          <p:cNvPicPr preferRelativeResize="0"/>
          <p:nvPr/>
        </p:nvPicPr>
        <p:blipFill rotWithShape="1">
          <a:blip r:embed="rId4">
            <a:alphaModFix/>
          </a:blip>
          <a:srcRect l="13219" t="-13074" r="-12170" b="28991"/>
          <a:stretch/>
        </p:blipFill>
        <p:spPr>
          <a:xfrm flipH="1">
            <a:off x="5687774" y="1835700"/>
            <a:ext cx="3444701" cy="3307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 title="bg-top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628" y="0"/>
            <a:ext cx="8362373" cy="9233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400725" y="594550"/>
            <a:ext cx="6321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sz="2000" b="1">
                <a:solidFill>
                  <a:srgbClr val="145A83"/>
                </a:solidFill>
                <a:latin typeface="Nunito"/>
                <a:ea typeface="Nunito"/>
                <a:cs typeface="Nunito"/>
                <a:sym typeface="Nunito"/>
              </a:rPr>
              <a:t>Заглавие на секцията</a:t>
            </a:r>
            <a:endParaRPr sz="2000" b="1">
              <a:solidFill>
                <a:srgbClr val="145A8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407440" y="121580"/>
            <a:ext cx="451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" sz="1000">
                <a:solidFill>
                  <a:srgbClr val="23899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Логопедия и екипност: когато специалистите говорят на един език</a:t>
            </a:r>
            <a:endParaRPr sz="1000">
              <a:solidFill>
                <a:srgbClr val="23899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67" name="Google Shape;67;p14"/>
          <p:cNvSpPr/>
          <p:nvPr/>
        </p:nvSpPr>
        <p:spPr>
          <a:xfrm>
            <a:off x="-3319" y="788949"/>
            <a:ext cx="400800" cy="134400"/>
          </a:xfrm>
          <a:prstGeom prst="rect">
            <a:avLst/>
          </a:prstGeom>
          <a:solidFill>
            <a:srgbClr val="145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45A83"/>
              </a:solidFill>
            </a:endParaRPr>
          </a:p>
        </p:txBody>
      </p:sp>
      <p:pic>
        <p:nvPicPr>
          <p:cNvPr id="68" name="Google Shape;68;p14" title="bg02.png"/>
          <p:cNvPicPr preferRelativeResize="0"/>
          <p:nvPr/>
        </p:nvPicPr>
        <p:blipFill rotWithShape="1">
          <a:blip r:embed="rId4">
            <a:alphaModFix/>
          </a:blip>
          <a:srcRect r="13539"/>
          <a:stretch/>
        </p:blipFill>
        <p:spPr>
          <a:xfrm flipH="1">
            <a:off x="1" y="3401175"/>
            <a:ext cx="7905749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bg-top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628" y="0"/>
            <a:ext cx="8362373" cy="9233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400725" y="594550"/>
            <a:ext cx="6321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sz="2000" b="1">
                <a:solidFill>
                  <a:srgbClr val="145A83"/>
                </a:solidFill>
                <a:latin typeface="Nunito"/>
                <a:ea typeface="Nunito"/>
                <a:cs typeface="Nunito"/>
                <a:sym typeface="Nunito"/>
              </a:rPr>
              <a:t>Заглавие на секцията</a:t>
            </a:r>
            <a:endParaRPr sz="2000" b="1">
              <a:solidFill>
                <a:srgbClr val="145A8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407440" y="121580"/>
            <a:ext cx="451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" sz="1000">
                <a:solidFill>
                  <a:srgbClr val="23899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Логопедия и екипност: когато специалистите говорят на един език</a:t>
            </a:r>
            <a:endParaRPr sz="1000">
              <a:solidFill>
                <a:srgbClr val="23899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-3319" y="788949"/>
            <a:ext cx="400800" cy="134400"/>
          </a:xfrm>
          <a:prstGeom prst="rect">
            <a:avLst/>
          </a:prstGeom>
          <a:solidFill>
            <a:srgbClr val="145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45A83"/>
              </a:solidFill>
            </a:endParaRPr>
          </a:p>
        </p:txBody>
      </p:sp>
      <p:pic>
        <p:nvPicPr>
          <p:cNvPr id="77" name="Google Shape;77;p15" title="bg02.png"/>
          <p:cNvPicPr preferRelativeResize="0"/>
          <p:nvPr/>
        </p:nvPicPr>
        <p:blipFill rotWithShape="1">
          <a:blip r:embed="rId4">
            <a:alphaModFix/>
          </a:blip>
          <a:srcRect r="13539"/>
          <a:stretch/>
        </p:blipFill>
        <p:spPr>
          <a:xfrm flipH="1">
            <a:off x="1" y="3401175"/>
            <a:ext cx="7905749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6" title="bg-top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628" y="0"/>
            <a:ext cx="8362373" cy="92335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/>
        </p:nvSpPr>
        <p:spPr>
          <a:xfrm>
            <a:off x="400725" y="594550"/>
            <a:ext cx="6321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sz="2000" b="1">
                <a:solidFill>
                  <a:srgbClr val="145A83"/>
                </a:solidFill>
                <a:latin typeface="Nunito"/>
                <a:ea typeface="Nunito"/>
                <a:cs typeface="Nunito"/>
                <a:sym typeface="Nunito"/>
              </a:rPr>
              <a:t>Заглавие на секцията</a:t>
            </a:r>
            <a:endParaRPr sz="2000" b="1">
              <a:solidFill>
                <a:srgbClr val="145A8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407440" y="121580"/>
            <a:ext cx="451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" sz="1000">
                <a:solidFill>
                  <a:srgbClr val="23899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Логопедия и екипност: когато специалистите говорят на един език</a:t>
            </a:r>
            <a:endParaRPr sz="1000">
              <a:solidFill>
                <a:srgbClr val="23899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85" name="Google Shape;85;p16"/>
          <p:cNvSpPr/>
          <p:nvPr/>
        </p:nvSpPr>
        <p:spPr>
          <a:xfrm>
            <a:off x="-3319" y="788949"/>
            <a:ext cx="400800" cy="134400"/>
          </a:xfrm>
          <a:prstGeom prst="rect">
            <a:avLst/>
          </a:prstGeom>
          <a:solidFill>
            <a:srgbClr val="145A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45A83"/>
              </a:solidFill>
            </a:endParaRPr>
          </a:p>
        </p:txBody>
      </p:sp>
      <p:pic>
        <p:nvPicPr>
          <p:cNvPr id="86" name="Google Shape;86;p16" title="bg02.png"/>
          <p:cNvPicPr preferRelativeResize="0"/>
          <p:nvPr/>
        </p:nvPicPr>
        <p:blipFill rotWithShape="1">
          <a:blip r:embed="rId4">
            <a:alphaModFix/>
          </a:blip>
          <a:srcRect r="13539"/>
          <a:stretch/>
        </p:blipFill>
        <p:spPr>
          <a:xfrm flipH="1">
            <a:off x="1" y="3401175"/>
            <a:ext cx="7905749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/>
          <p:nvPr/>
        </p:nvSpPr>
        <p:spPr>
          <a:xfrm>
            <a:off x="-9225" y="-18450"/>
            <a:ext cx="9144000" cy="5143500"/>
          </a:xfrm>
          <a:prstGeom prst="rect">
            <a:avLst/>
          </a:prstGeom>
          <a:gradFill>
            <a:gsLst>
              <a:gs pos="0">
                <a:srgbClr val="238993"/>
              </a:gs>
              <a:gs pos="100000">
                <a:srgbClr val="145A83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7"/>
          <p:cNvSpPr txBox="1"/>
          <p:nvPr/>
        </p:nvSpPr>
        <p:spPr>
          <a:xfrm>
            <a:off x="2438833" y="4290675"/>
            <a:ext cx="4512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" sz="12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Логопедична конференция Албена 2026</a:t>
            </a:r>
            <a:endParaRPr sz="12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3" name="Google Shape;93;p17"/>
          <p:cNvSpPr txBox="1"/>
          <p:nvPr/>
        </p:nvSpPr>
        <p:spPr>
          <a:xfrm>
            <a:off x="1373817" y="920924"/>
            <a:ext cx="66426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sz="3600">
                <a:solidFill>
                  <a:schemeClr val="lt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Благодаря</a:t>
            </a:r>
            <a:endParaRPr sz="3600">
              <a:solidFill>
                <a:schemeClr val="lt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sz="3600">
                <a:solidFill>
                  <a:schemeClr val="lt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за вниманието!</a:t>
            </a:r>
            <a:endParaRPr sz="3600">
              <a:solidFill>
                <a:schemeClr val="lt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94" name="Google Shape;94;p17" title="LOGO-ALBENA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0575" y="2624056"/>
            <a:ext cx="944350" cy="106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</Words>
  <Application>Microsoft Office PowerPoint</Application>
  <PresentationFormat>Презентация на цял екран (16:9)</PresentationFormat>
  <Paragraphs>13</Paragraphs>
  <Slides>5</Slides>
  <Notes>5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5</vt:i4>
      </vt:variant>
    </vt:vector>
  </HeadingPairs>
  <TitlesOfParts>
    <vt:vector size="10" baseType="lpstr">
      <vt:lpstr>Arial</vt:lpstr>
      <vt:lpstr>Nunito SemiBold</vt:lpstr>
      <vt:lpstr>Nunito</vt:lpstr>
      <vt:lpstr>Nunito ExtraBold</vt:lpstr>
      <vt:lpstr>Simple Light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Blagoslava Bancheva</dc:creator>
  <cp:lastModifiedBy>Blagoslava Bancheva</cp:lastModifiedBy>
  <cp:revision>1</cp:revision>
  <dcterms:modified xsi:type="dcterms:W3CDTF">2025-11-30T10:18:03Z</dcterms:modified>
</cp:coreProperties>
</file>